
<file path=[Content_Types].xml><?xml version="1.0" encoding="utf-8"?>
<Types xmlns="http://schemas.openxmlformats.org/package/2006/content-types">
  <Default Extension="gif" ContentType="image/gi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0"/>
  </p:normalViewPr>
  <p:slideViewPr>
    <p:cSldViewPr snapToGrid="0">
      <p:cViewPr varScale="1">
        <p:scale>
          <a:sx n="137" d="100"/>
          <a:sy n="137" d="100"/>
        </p:scale>
        <p:origin x="92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c6f59039d_0_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c6f59039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e69e52dd51_0_34: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e69e52dd51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e69e52dd51_0_3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e69e52dd51_0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c6f59039d_0_5: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c6f59039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c6f59039d_0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c6f59039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e69e52dd51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e69e52dd51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e69e52dd51_0_1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e69e52dd51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e69e52dd51_0_1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e69e52dd51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c6f59039d_0_20: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c6f59039d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e69e52dd51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e69e52dd51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9e52dd51_0_29:notes"/>
          <p:cNvSpPr>
            <a:spLocks noGrp="1" noRot="1" noChangeAspect="1"/>
          </p:cNvSpPr>
          <p:nvPr>
            <p:ph type="sldImg" idx="2"/>
          </p:nvPr>
        </p:nvSpPr>
        <p:spPr>
          <a:xfrm>
            <a:off x="381188"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e69e52dd51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0"/>
            <a:ext cx="9144000" cy="34290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lvl1pPr lvl="0" algn="ctr">
              <a:spcBef>
                <a:spcPts val="0"/>
              </a:spcBef>
              <a:spcAft>
                <a:spcPts val="0"/>
              </a:spcAft>
              <a:buSzPts val="8000"/>
              <a:buNone/>
              <a:defRPr sz="8000"/>
            </a:lvl1pPr>
            <a:lvl2pPr lvl="1" algn="ctr">
              <a:spcBef>
                <a:spcPts val="0"/>
              </a:spcBef>
              <a:spcAft>
                <a:spcPts val="0"/>
              </a:spcAft>
              <a:buSzPts val="8000"/>
              <a:buNone/>
              <a:defRPr sz="8000"/>
            </a:lvl2pPr>
            <a:lvl3pPr lvl="2" algn="ctr">
              <a:spcBef>
                <a:spcPts val="0"/>
              </a:spcBef>
              <a:spcAft>
                <a:spcPts val="0"/>
              </a:spcAft>
              <a:buSzPts val="8000"/>
              <a:buNone/>
              <a:defRPr sz="8000"/>
            </a:lvl3pPr>
            <a:lvl4pPr lvl="3" algn="ctr">
              <a:spcBef>
                <a:spcPts val="0"/>
              </a:spcBef>
              <a:spcAft>
                <a:spcPts val="0"/>
              </a:spcAft>
              <a:buSzPts val="8000"/>
              <a:buNone/>
              <a:defRPr sz="8000"/>
            </a:lvl4pPr>
            <a:lvl5pPr lvl="4" algn="ctr">
              <a:spcBef>
                <a:spcPts val="0"/>
              </a:spcBef>
              <a:spcAft>
                <a:spcPts val="0"/>
              </a:spcAft>
              <a:buSzPts val="8000"/>
              <a:buNone/>
              <a:defRPr sz="8000"/>
            </a:lvl5pPr>
            <a:lvl6pPr lvl="5" algn="ctr">
              <a:spcBef>
                <a:spcPts val="0"/>
              </a:spcBef>
              <a:spcAft>
                <a:spcPts val="0"/>
              </a:spcAft>
              <a:buSzPts val="8000"/>
              <a:buNone/>
              <a:defRPr sz="8000"/>
            </a:lvl6pPr>
            <a:lvl7pPr lvl="6" algn="ctr">
              <a:spcBef>
                <a:spcPts val="0"/>
              </a:spcBef>
              <a:spcAft>
                <a:spcPts val="0"/>
              </a:spcAft>
              <a:buSzPts val="8000"/>
              <a:buNone/>
              <a:defRPr sz="8000"/>
            </a:lvl7pPr>
            <a:lvl8pPr lvl="7" algn="ctr">
              <a:spcBef>
                <a:spcPts val="0"/>
              </a:spcBef>
              <a:spcAft>
                <a:spcPts val="0"/>
              </a:spcAft>
              <a:buSzPts val="8000"/>
              <a:buNone/>
              <a:defRPr sz="8000"/>
            </a:lvl8pPr>
            <a:lvl9pPr lvl="8" algn="ctr">
              <a:spcBef>
                <a:spcPts val="0"/>
              </a:spcBef>
              <a:spcAft>
                <a:spcPts val="0"/>
              </a:spcAft>
              <a:buSzPts val="8000"/>
              <a:buNone/>
              <a:defRPr sz="8000"/>
            </a:lvl9pPr>
          </a:lstStyle>
          <a:p>
            <a:endParaRPr/>
          </a:p>
        </p:txBody>
      </p:sp>
      <p:sp>
        <p:nvSpPr>
          <p:cNvPr id="12" name="Google Shape;12;p2"/>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lvl1pPr lvl="0" algn="ctr">
              <a:lnSpc>
                <a:spcPct val="100000"/>
              </a:lnSpc>
              <a:spcBef>
                <a:spcPts val="0"/>
              </a:spcBef>
              <a:spcAft>
                <a:spcPts val="0"/>
              </a:spcAft>
              <a:buClr>
                <a:schemeClr val="accent1"/>
              </a:buClr>
              <a:buSzPts val="2100"/>
              <a:buNone/>
              <a:defRPr sz="2100" b="1">
                <a:solidFill>
                  <a:schemeClr val="accent1"/>
                </a:solidFill>
              </a:defRPr>
            </a:lvl1pPr>
            <a:lvl2pPr lvl="1" algn="ctr">
              <a:lnSpc>
                <a:spcPct val="100000"/>
              </a:lnSpc>
              <a:spcBef>
                <a:spcPts val="0"/>
              </a:spcBef>
              <a:spcAft>
                <a:spcPts val="0"/>
              </a:spcAft>
              <a:buClr>
                <a:schemeClr val="accent1"/>
              </a:buClr>
              <a:buSzPts val="2100"/>
              <a:buNone/>
              <a:defRPr sz="2100" b="1">
                <a:solidFill>
                  <a:schemeClr val="accent1"/>
                </a:solidFill>
              </a:defRPr>
            </a:lvl2pPr>
            <a:lvl3pPr lvl="2" algn="ctr">
              <a:lnSpc>
                <a:spcPct val="100000"/>
              </a:lnSpc>
              <a:spcBef>
                <a:spcPts val="0"/>
              </a:spcBef>
              <a:spcAft>
                <a:spcPts val="0"/>
              </a:spcAft>
              <a:buClr>
                <a:schemeClr val="accent1"/>
              </a:buClr>
              <a:buSzPts val="2100"/>
              <a:buNone/>
              <a:defRPr sz="2100" b="1">
                <a:solidFill>
                  <a:schemeClr val="accent1"/>
                </a:solidFill>
              </a:defRPr>
            </a:lvl3pPr>
            <a:lvl4pPr lvl="3" algn="ctr">
              <a:lnSpc>
                <a:spcPct val="100000"/>
              </a:lnSpc>
              <a:spcBef>
                <a:spcPts val="0"/>
              </a:spcBef>
              <a:spcAft>
                <a:spcPts val="0"/>
              </a:spcAft>
              <a:buClr>
                <a:schemeClr val="accent1"/>
              </a:buClr>
              <a:buSzPts val="2100"/>
              <a:buNone/>
              <a:defRPr sz="2100" b="1">
                <a:solidFill>
                  <a:schemeClr val="accent1"/>
                </a:solidFill>
              </a:defRPr>
            </a:lvl4pPr>
            <a:lvl5pPr lvl="4" algn="ctr">
              <a:lnSpc>
                <a:spcPct val="100000"/>
              </a:lnSpc>
              <a:spcBef>
                <a:spcPts val="0"/>
              </a:spcBef>
              <a:spcAft>
                <a:spcPts val="0"/>
              </a:spcAft>
              <a:buClr>
                <a:schemeClr val="accent1"/>
              </a:buClr>
              <a:buSzPts val="2100"/>
              <a:buNone/>
              <a:defRPr sz="2100" b="1">
                <a:solidFill>
                  <a:schemeClr val="accent1"/>
                </a:solidFill>
              </a:defRPr>
            </a:lvl5pPr>
            <a:lvl6pPr lvl="5" algn="ctr">
              <a:lnSpc>
                <a:spcPct val="100000"/>
              </a:lnSpc>
              <a:spcBef>
                <a:spcPts val="0"/>
              </a:spcBef>
              <a:spcAft>
                <a:spcPts val="0"/>
              </a:spcAft>
              <a:buClr>
                <a:schemeClr val="accent1"/>
              </a:buClr>
              <a:buSzPts val="2100"/>
              <a:buNone/>
              <a:defRPr sz="2100" b="1">
                <a:solidFill>
                  <a:schemeClr val="accent1"/>
                </a:solidFill>
              </a:defRPr>
            </a:lvl6pPr>
            <a:lvl7pPr lvl="6" algn="ctr">
              <a:lnSpc>
                <a:spcPct val="100000"/>
              </a:lnSpc>
              <a:spcBef>
                <a:spcPts val="0"/>
              </a:spcBef>
              <a:spcAft>
                <a:spcPts val="0"/>
              </a:spcAft>
              <a:buClr>
                <a:schemeClr val="accent1"/>
              </a:buClr>
              <a:buSzPts val="2100"/>
              <a:buNone/>
              <a:defRPr sz="2100" b="1">
                <a:solidFill>
                  <a:schemeClr val="accent1"/>
                </a:solidFill>
              </a:defRPr>
            </a:lvl7pPr>
            <a:lvl8pPr lvl="7" algn="ctr">
              <a:lnSpc>
                <a:spcPct val="100000"/>
              </a:lnSpc>
              <a:spcBef>
                <a:spcPts val="0"/>
              </a:spcBef>
              <a:spcAft>
                <a:spcPts val="0"/>
              </a:spcAft>
              <a:buClr>
                <a:schemeClr val="accent1"/>
              </a:buClr>
              <a:buSzPts val="2100"/>
              <a:buNone/>
              <a:defRPr sz="2100" b="1">
                <a:solidFill>
                  <a:schemeClr val="accent1"/>
                </a:solidFill>
              </a:defRPr>
            </a:lvl8pPr>
            <a:lvl9pPr lvl="8" algn="ctr">
              <a:lnSpc>
                <a:spcPct val="100000"/>
              </a:lnSpc>
              <a:spcBef>
                <a:spcPts val="0"/>
              </a:spcBef>
              <a:spcAft>
                <a:spcPts val="0"/>
              </a:spcAft>
              <a:buClr>
                <a:schemeClr val="accent1"/>
              </a:buClr>
              <a:buSzPts val="2100"/>
              <a:buNone/>
              <a:defRPr sz="2100" b="1">
                <a:solidFill>
                  <a:schemeClr val="accent1"/>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240275"/>
            <a:ext cx="8520600" cy="1981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12000"/>
              <a:buNone/>
              <a:defRPr sz="12000">
                <a:solidFill>
                  <a:schemeClr val="lt1"/>
                </a:solidFill>
                <a:highlight>
                  <a:schemeClr val="accent1"/>
                </a:highlight>
              </a:defRPr>
            </a:lvl1pPr>
            <a:lvl2pPr lvl="1" algn="ctr">
              <a:spcBef>
                <a:spcPts val="0"/>
              </a:spcBef>
              <a:spcAft>
                <a:spcPts val="0"/>
              </a:spcAft>
              <a:buClr>
                <a:schemeClr val="lt1"/>
              </a:buClr>
              <a:buSzPts val="12000"/>
              <a:buNone/>
              <a:defRPr sz="12000">
                <a:solidFill>
                  <a:schemeClr val="lt1"/>
                </a:solidFill>
                <a:highlight>
                  <a:schemeClr val="accent1"/>
                </a:highlight>
              </a:defRPr>
            </a:lvl2pPr>
            <a:lvl3pPr lvl="2" algn="ctr">
              <a:spcBef>
                <a:spcPts val="0"/>
              </a:spcBef>
              <a:spcAft>
                <a:spcPts val="0"/>
              </a:spcAft>
              <a:buClr>
                <a:schemeClr val="lt1"/>
              </a:buClr>
              <a:buSzPts val="12000"/>
              <a:buNone/>
              <a:defRPr sz="12000">
                <a:solidFill>
                  <a:schemeClr val="lt1"/>
                </a:solidFill>
                <a:highlight>
                  <a:schemeClr val="accent1"/>
                </a:highlight>
              </a:defRPr>
            </a:lvl3pPr>
            <a:lvl4pPr lvl="3" algn="ctr">
              <a:spcBef>
                <a:spcPts val="0"/>
              </a:spcBef>
              <a:spcAft>
                <a:spcPts val="0"/>
              </a:spcAft>
              <a:buClr>
                <a:schemeClr val="lt1"/>
              </a:buClr>
              <a:buSzPts val="12000"/>
              <a:buNone/>
              <a:defRPr sz="12000">
                <a:solidFill>
                  <a:schemeClr val="lt1"/>
                </a:solidFill>
                <a:highlight>
                  <a:schemeClr val="accent1"/>
                </a:highlight>
              </a:defRPr>
            </a:lvl4pPr>
            <a:lvl5pPr lvl="4" algn="ctr">
              <a:spcBef>
                <a:spcPts val="0"/>
              </a:spcBef>
              <a:spcAft>
                <a:spcPts val="0"/>
              </a:spcAft>
              <a:buClr>
                <a:schemeClr val="lt1"/>
              </a:buClr>
              <a:buSzPts val="12000"/>
              <a:buNone/>
              <a:defRPr sz="12000">
                <a:solidFill>
                  <a:schemeClr val="lt1"/>
                </a:solidFill>
                <a:highlight>
                  <a:schemeClr val="accent1"/>
                </a:highlight>
              </a:defRPr>
            </a:lvl5pPr>
            <a:lvl6pPr lvl="5" algn="ctr">
              <a:spcBef>
                <a:spcPts val="0"/>
              </a:spcBef>
              <a:spcAft>
                <a:spcPts val="0"/>
              </a:spcAft>
              <a:buClr>
                <a:schemeClr val="lt1"/>
              </a:buClr>
              <a:buSzPts val="12000"/>
              <a:buNone/>
              <a:defRPr sz="12000">
                <a:solidFill>
                  <a:schemeClr val="lt1"/>
                </a:solidFill>
                <a:highlight>
                  <a:schemeClr val="accent1"/>
                </a:highlight>
              </a:defRPr>
            </a:lvl6pPr>
            <a:lvl7pPr lvl="6" algn="ctr">
              <a:spcBef>
                <a:spcPts val="0"/>
              </a:spcBef>
              <a:spcAft>
                <a:spcPts val="0"/>
              </a:spcAft>
              <a:buClr>
                <a:schemeClr val="lt1"/>
              </a:buClr>
              <a:buSzPts val="12000"/>
              <a:buNone/>
              <a:defRPr sz="12000">
                <a:solidFill>
                  <a:schemeClr val="lt1"/>
                </a:solidFill>
                <a:highlight>
                  <a:schemeClr val="accent1"/>
                </a:highlight>
              </a:defRPr>
            </a:lvl7pPr>
            <a:lvl8pPr lvl="7" algn="ctr">
              <a:spcBef>
                <a:spcPts val="0"/>
              </a:spcBef>
              <a:spcAft>
                <a:spcPts val="0"/>
              </a:spcAft>
              <a:buClr>
                <a:schemeClr val="lt1"/>
              </a:buClr>
              <a:buSzPts val="12000"/>
              <a:buNone/>
              <a:defRPr sz="12000">
                <a:solidFill>
                  <a:schemeClr val="lt1"/>
                </a:solidFill>
                <a:highlight>
                  <a:schemeClr val="accent1"/>
                </a:highlight>
              </a:defRPr>
            </a:lvl8pPr>
            <a:lvl9pPr lvl="8" algn="ctr">
              <a:spcBef>
                <a:spcPts val="0"/>
              </a:spcBef>
              <a:spcAft>
                <a:spcPts val="0"/>
              </a:spcAft>
              <a:buClr>
                <a:schemeClr val="lt1"/>
              </a:buClr>
              <a:buSzPts val="12000"/>
              <a:buNone/>
              <a:defRPr sz="12000">
                <a:solidFill>
                  <a:schemeClr val="lt1"/>
                </a:solidFill>
                <a:highlight>
                  <a:schemeClr val="accent1"/>
                </a:highlight>
              </a:defRPr>
            </a:lvl9pPr>
          </a:lstStyle>
          <a:p>
            <a:r>
              <a:t>xx%</a:t>
            </a:r>
          </a:p>
        </p:txBody>
      </p:sp>
      <p:sp>
        <p:nvSpPr>
          <p:cNvPr id="48" name="Google Shape;48;p11"/>
          <p:cNvSpPr txBox="1">
            <a:spLocks noGrp="1"/>
          </p:cNvSpPr>
          <p:nvPr>
            <p:ph type="body" idx="1"/>
          </p:nvPr>
        </p:nvSpPr>
        <p:spPr>
          <a:xfrm>
            <a:off x="311700" y="33046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Clr>
                <a:schemeClr val="accent1"/>
              </a:buClr>
              <a:buSzPts val="1800"/>
              <a:buChar char="●"/>
              <a:defRPr>
                <a:solidFill>
                  <a:schemeClr val="accent1"/>
                </a:solidFill>
                <a:highlight>
                  <a:schemeClr val="dk1"/>
                </a:highlight>
              </a:defRPr>
            </a:lvl1pPr>
            <a:lvl2pPr marL="914400" lvl="1" indent="-317500" algn="ctr">
              <a:spcBef>
                <a:spcPts val="1600"/>
              </a:spcBef>
              <a:spcAft>
                <a:spcPts val="0"/>
              </a:spcAft>
              <a:buClr>
                <a:schemeClr val="accent1"/>
              </a:buClr>
              <a:buSzPts val="1400"/>
              <a:buChar char="○"/>
              <a:defRPr>
                <a:solidFill>
                  <a:schemeClr val="accent1"/>
                </a:solidFill>
                <a:highlight>
                  <a:schemeClr val="dk1"/>
                </a:highlight>
              </a:defRPr>
            </a:lvl2pPr>
            <a:lvl3pPr marL="1371600" lvl="2" indent="-317500" algn="ctr">
              <a:spcBef>
                <a:spcPts val="1600"/>
              </a:spcBef>
              <a:spcAft>
                <a:spcPts val="0"/>
              </a:spcAft>
              <a:buClr>
                <a:schemeClr val="accent1"/>
              </a:buClr>
              <a:buSzPts val="1400"/>
              <a:buChar char="■"/>
              <a:defRPr>
                <a:solidFill>
                  <a:schemeClr val="accent1"/>
                </a:solidFill>
                <a:highlight>
                  <a:schemeClr val="dk1"/>
                </a:highlight>
              </a:defRPr>
            </a:lvl3pPr>
            <a:lvl4pPr marL="1828800" lvl="3" indent="-317500" algn="ctr">
              <a:spcBef>
                <a:spcPts val="1600"/>
              </a:spcBef>
              <a:spcAft>
                <a:spcPts val="0"/>
              </a:spcAft>
              <a:buClr>
                <a:schemeClr val="accent1"/>
              </a:buClr>
              <a:buSzPts val="1400"/>
              <a:buChar char="●"/>
              <a:defRPr>
                <a:solidFill>
                  <a:schemeClr val="accent1"/>
                </a:solidFill>
                <a:highlight>
                  <a:schemeClr val="dk1"/>
                </a:highlight>
              </a:defRPr>
            </a:lvl4pPr>
            <a:lvl5pPr marL="2286000" lvl="4" indent="-317500" algn="ctr">
              <a:spcBef>
                <a:spcPts val="1600"/>
              </a:spcBef>
              <a:spcAft>
                <a:spcPts val="0"/>
              </a:spcAft>
              <a:buClr>
                <a:schemeClr val="accent1"/>
              </a:buClr>
              <a:buSzPts val="1400"/>
              <a:buChar char="○"/>
              <a:defRPr>
                <a:solidFill>
                  <a:schemeClr val="accent1"/>
                </a:solidFill>
                <a:highlight>
                  <a:schemeClr val="dk1"/>
                </a:highlight>
              </a:defRPr>
            </a:lvl5pPr>
            <a:lvl6pPr marL="2743200" lvl="5" indent="-317500" algn="ctr">
              <a:spcBef>
                <a:spcPts val="1600"/>
              </a:spcBef>
              <a:spcAft>
                <a:spcPts val="0"/>
              </a:spcAft>
              <a:buClr>
                <a:schemeClr val="accent1"/>
              </a:buClr>
              <a:buSzPts val="1400"/>
              <a:buChar char="■"/>
              <a:defRPr>
                <a:solidFill>
                  <a:schemeClr val="accent1"/>
                </a:solidFill>
                <a:highlight>
                  <a:schemeClr val="dk1"/>
                </a:highlight>
              </a:defRPr>
            </a:lvl6pPr>
            <a:lvl7pPr marL="3200400" lvl="6" indent="-317500" algn="ctr">
              <a:spcBef>
                <a:spcPts val="1600"/>
              </a:spcBef>
              <a:spcAft>
                <a:spcPts val="0"/>
              </a:spcAft>
              <a:buClr>
                <a:schemeClr val="accent1"/>
              </a:buClr>
              <a:buSzPts val="1400"/>
              <a:buChar char="●"/>
              <a:defRPr>
                <a:solidFill>
                  <a:schemeClr val="accent1"/>
                </a:solidFill>
                <a:highlight>
                  <a:schemeClr val="dk1"/>
                </a:highlight>
              </a:defRPr>
            </a:lvl7pPr>
            <a:lvl8pPr marL="3657600" lvl="7" indent="-317500" algn="ctr">
              <a:spcBef>
                <a:spcPts val="1600"/>
              </a:spcBef>
              <a:spcAft>
                <a:spcPts val="0"/>
              </a:spcAft>
              <a:buClr>
                <a:schemeClr val="accent1"/>
              </a:buClr>
              <a:buSzPts val="1400"/>
              <a:buChar char="○"/>
              <a:defRPr>
                <a:solidFill>
                  <a:schemeClr val="accent1"/>
                </a:solidFill>
                <a:highlight>
                  <a:schemeClr val="dk1"/>
                </a:highlight>
              </a:defRPr>
            </a:lvl8pPr>
            <a:lvl9pPr marL="4114800" lvl="8" indent="-317500" algn="ctr">
              <a:spcBef>
                <a:spcPts val="1600"/>
              </a:spcBef>
              <a:spcAft>
                <a:spcPts val="1600"/>
              </a:spcAft>
              <a:buClr>
                <a:schemeClr val="accent1"/>
              </a:buClr>
              <a:buSzPts val="1400"/>
              <a:buChar char="■"/>
              <a:defRPr>
                <a:solidFill>
                  <a:schemeClr val="accent1"/>
                </a:solidFill>
                <a:highlight>
                  <a:schemeClr val="dk1"/>
                </a:highlight>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2802750" y="802500"/>
            <a:ext cx="3538500" cy="3538500"/>
          </a:xfrm>
          <a:prstGeom prst="rect">
            <a:avLst/>
          </a:prstGeom>
          <a:solidFill>
            <a:srgbClr val="FFFFFF"/>
          </a:solidFill>
        </p:spPr>
        <p:txBody>
          <a:bodyPr spcFirstLastPara="1" wrap="square" lIns="91425" tIns="91425" rIns="91425" bIns="91425" anchor="ctr"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19" name="Google Shape;19;p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a:endParaRPr/>
          </a:p>
        </p:txBody>
      </p:sp>
      <p:sp>
        <p:nvSpPr>
          <p:cNvPr id="23" name="Google Shape;23;p5"/>
          <p:cNvSpPr txBox="1">
            <a:spLocks noGrp="1"/>
          </p:cNvSpPr>
          <p:nvPr>
            <p:ph type="body" idx="1"/>
          </p:nvPr>
        </p:nvSpPr>
        <p:spPr>
          <a:xfrm>
            <a:off x="3117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body" idx="2"/>
          </p:nvPr>
        </p:nvSpPr>
        <p:spPr>
          <a:xfrm>
            <a:off x="4832400" y="1228675"/>
            <a:ext cx="3999900" cy="3340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04800" y="309350"/>
            <a:ext cx="8537700" cy="748200"/>
          </a:xfrm>
          <a:prstGeom prst="rect">
            <a:avLst/>
          </a:prstGeom>
        </p:spPr>
        <p:txBody>
          <a:bodyPr spcFirstLastPara="1" wrap="square" lIns="91425" tIns="91425" rIns="91425" bIns="91425" anchor="t" anchorCtr="0">
            <a:no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sz="3000">
                <a:highlight>
                  <a:schemeClr val="dk1"/>
                </a:highlight>
              </a:defRPr>
            </a:lvl1pPr>
            <a:lvl2pPr lvl="1">
              <a:spcBef>
                <a:spcPts val="0"/>
              </a:spcBef>
              <a:spcAft>
                <a:spcPts val="0"/>
              </a:spcAft>
              <a:buSzPts val="3000"/>
              <a:buNone/>
              <a:defRPr sz="3000">
                <a:highlight>
                  <a:schemeClr val="dk1"/>
                </a:highlight>
              </a:defRPr>
            </a:lvl2pPr>
            <a:lvl3pPr lvl="2">
              <a:spcBef>
                <a:spcPts val="0"/>
              </a:spcBef>
              <a:spcAft>
                <a:spcPts val="0"/>
              </a:spcAft>
              <a:buSzPts val="3000"/>
              <a:buNone/>
              <a:defRPr sz="3000">
                <a:highlight>
                  <a:schemeClr val="dk1"/>
                </a:highlight>
              </a:defRPr>
            </a:lvl3pPr>
            <a:lvl4pPr lvl="3">
              <a:spcBef>
                <a:spcPts val="0"/>
              </a:spcBef>
              <a:spcAft>
                <a:spcPts val="0"/>
              </a:spcAft>
              <a:buSzPts val="3000"/>
              <a:buNone/>
              <a:defRPr sz="3000">
                <a:highlight>
                  <a:schemeClr val="dk1"/>
                </a:highlight>
              </a:defRPr>
            </a:lvl4pPr>
            <a:lvl5pPr lvl="4">
              <a:spcBef>
                <a:spcPts val="0"/>
              </a:spcBef>
              <a:spcAft>
                <a:spcPts val="0"/>
              </a:spcAft>
              <a:buSzPts val="3000"/>
              <a:buNone/>
              <a:defRPr sz="3000">
                <a:highlight>
                  <a:schemeClr val="dk1"/>
                </a:highlight>
              </a:defRPr>
            </a:lvl5pPr>
            <a:lvl6pPr lvl="5">
              <a:spcBef>
                <a:spcPts val="0"/>
              </a:spcBef>
              <a:spcAft>
                <a:spcPts val="0"/>
              </a:spcAft>
              <a:buSzPts val="3000"/>
              <a:buNone/>
              <a:defRPr sz="3000">
                <a:highlight>
                  <a:schemeClr val="dk1"/>
                </a:highlight>
              </a:defRPr>
            </a:lvl6pPr>
            <a:lvl7pPr lvl="6">
              <a:spcBef>
                <a:spcPts val="0"/>
              </a:spcBef>
              <a:spcAft>
                <a:spcPts val="0"/>
              </a:spcAft>
              <a:buSzPts val="3000"/>
              <a:buNone/>
              <a:defRPr sz="3000">
                <a:highlight>
                  <a:schemeClr val="dk1"/>
                </a:highlight>
              </a:defRPr>
            </a:lvl7pPr>
            <a:lvl8pPr lvl="7">
              <a:spcBef>
                <a:spcPts val="0"/>
              </a:spcBef>
              <a:spcAft>
                <a:spcPts val="0"/>
              </a:spcAft>
              <a:buSzPts val="3000"/>
              <a:buNone/>
              <a:defRPr sz="3000">
                <a:highlight>
                  <a:schemeClr val="dk1"/>
                </a:highlight>
              </a:defRPr>
            </a:lvl8pPr>
            <a:lvl9pPr lvl="8">
              <a:spcBef>
                <a:spcPts val="0"/>
              </a:spcBef>
              <a:spcAft>
                <a:spcPts val="0"/>
              </a:spcAft>
              <a:buSzPts val="3000"/>
              <a:buNone/>
              <a:defRPr sz="3000">
                <a:highlight>
                  <a:schemeClr val="dk1"/>
                </a:highlight>
              </a:defRPr>
            </a:lvl9pPr>
          </a:lstStyle>
          <a:p>
            <a:endParaRPr/>
          </a:p>
        </p:txBody>
      </p:sp>
      <p:sp>
        <p:nvSpPr>
          <p:cNvPr id="31" name="Google Shape;31;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4"/>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6000"/>
              <a:buNone/>
              <a:defRPr sz="6000">
                <a:solidFill>
                  <a:schemeClr val="lt1"/>
                </a:solidFill>
              </a:defRPr>
            </a:lvl1pPr>
            <a:lvl2pPr lvl="1">
              <a:spcBef>
                <a:spcPts val="0"/>
              </a:spcBef>
              <a:spcAft>
                <a:spcPts val="0"/>
              </a:spcAft>
              <a:buClr>
                <a:schemeClr val="lt1"/>
              </a:buClr>
              <a:buSzPts val="6000"/>
              <a:buNone/>
              <a:defRPr sz="6000">
                <a:solidFill>
                  <a:schemeClr val="lt1"/>
                </a:solidFill>
              </a:defRPr>
            </a:lvl2pPr>
            <a:lvl3pPr lvl="2">
              <a:spcBef>
                <a:spcPts val="0"/>
              </a:spcBef>
              <a:spcAft>
                <a:spcPts val="0"/>
              </a:spcAft>
              <a:buClr>
                <a:schemeClr val="lt1"/>
              </a:buClr>
              <a:buSzPts val="6000"/>
              <a:buNone/>
              <a:defRPr sz="6000">
                <a:solidFill>
                  <a:schemeClr val="lt1"/>
                </a:solidFill>
              </a:defRPr>
            </a:lvl3pPr>
            <a:lvl4pPr lvl="3">
              <a:spcBef>
                <a:spcPts val="0"/>
              </a:spcBef>
              <a:spcAft>
                <a:spcPts val="0"/>
              </a:spcAft>
              <a:buClr>
                <a:schemeClr val="lt1"/>
              </a:buClr>
              <a:buSzPts val="6000"/>
              <a:buNone/>
              <a:defRPr sz="6000">
                <a:solidFill>
                  <a:schemeClr val="lt1"/>
                </a:solidFill>
              </a:defRPr>
            </a:lvl4pPr>
            <a:lvl5pPr lvl="4">
              <a:spcBef>
                <a:spcPts val="0"/>
              </a:spcBef>
              <a:spcAft>
                <a:spcPts val="0"/>
              </a:spcAft>
              <a:buClr>
                <a:schemeClr val="lt1"/>
              </a:buClr>
              <a:buSzPts val="6000"/>
              <a:buNone/>
              <a:defRPr sz="6000">
                <a:solidFill>
                  <a:schemeClr val="lt1"/>
                </a:solidFill>
              </a:defRPr>
            </a:lvl5pPr>
            <a:lvl6pPr lvl="5">
              <a:spcBef>
                <a:spcPts val="0"/>
              </a:spcBef>
              <a:spcAft>
                <a:spcPts val="0"/>
              </a:spcAft>
              <a:buClr>
                <a:schemeClr val="lt1"/>
              </a:buClr>
              <a:buSzPts val="6000"/>
              <a:buNone/>
              <a:defRPr sz="6000">
                <a:solidFill>
                  <a:schemeClr val="lt1"/>
                </a:solidFill>
              </a:defRPr>
            </a:lvl6pPr>
            <a:lvl7pPr lvl="6">
              <a:spcBef>
                <a:spcPts val="0"/>
              </a:spcBef>
              <a:spcAft>
                <a:spcPts val="0"/>
              </a:spcAft>
              <a:buClr>
                <a:schemeClr val="lt1"/>
              </a:buClr>
              <a:buSzPts val="6000"/>
              <a:buNone/>
              <a:defRPr sz="6000">
                <a:solidFill>
                  <a:schemeClr val="lt1"/>
                </a:solidFill>
              </a:defRPr>
            </a:lvl7pPr>
            <a:lvl8pPr lvl="7">
              <a:spcBef>
                <a:spcPts val="0"/>
              </a:spcBef>
              <a:spcAft>
                <a:spcPts val="0"/>
              </a:spcAft>
              <a:buClr>
                <a:schemeClr val="lt1"/>
              </a:buClr>
              <a:buSzPts val="6000"/>
              <a:buNone/>
              <a:defRPr sz="6000">
                <a:solidFill>
                  <a:schemeClr val="lt1"/>
                </a:solidFill>
              </a:defRPr>
            </a:lvl8pPr>
            <a:lvl9pPr lvl="8">
              <a:spcBef>
                <a:spcPts val="0"/>
              </a:spcBef>
              <a:spcAft>
                <a:spcPts val="0"/>
              </a:spcAft>
              <a:buClr>
                <a:schemeClr val="lt1"/>
              </a:buClr>
              <a:buSzPts val="6000"/>
              <a:buNone/>
              <a:defRPr sz="60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28575"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40" name="Google Shape;40;p9"/>
          <p:cNvSpPr txBox="1">
            <a:spLocks noGrp="1"/>
          </p:cNvSpPr>
          <p:nvPr>
            <p:ph type="subTitle" idx="1"/>
          </p:nvPr>
        </p:nvSpPr>
        <p:spPr>
          <a:xfrm>
            <a:off x="265500" y="2845223"/>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800"/>
              <a:buNone/>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highlight>
                  <a:schemeClr val="lt1"/>
                </a:highlight>
              </a:defRPr>
            </a:lvl1pPr>
            <a:lvl2pPr marL="914400" lvl="1" indent="-317500">
              <a:spcBef>
                <a:spcPts val="1600"/>
              </a:spcBef>
              <a:spcAft>
                <a:spcPts val="0"/>
              </a:spcAft>
              <a:buClr>
                <a:schemeClr val="accent1"/>
              </a:buClr>
              <a:buSzPts val="1400"/>
              <a:buChar char="○"/>
              <a:defRPr>
                <a:solidFill>
                  <a:schemeClr val="accent1"/>
                </a:solidFill>
                <a:highlight>
                  <a:schemeClr val="lt1"/>
                </a:highlight>
              </a:defRPr>
            </a:lvl2pPr>
            <a:lvl3pPr marL="1371600" lvl="2" indent="-317500">
              <a:spcBef>
                <a:spcPts val="1600"/>
              </a:spcBef>
              <a:spcAft>
                <a:spcPts val="0"/>
              </a:spcAft>
              <a:buClr>
                <a:schemeClr val="accent1"/>
              </a:buClr>
              <a:buSzPts val="1400"/>
              <a:buChar char="■"/>
              <a:defRPr>
                <a:solidFill>
                  <a:schemeClr val="accent1"/>
                </a:solidFill>
                <a:highlight>
                  <a:schemeClr val="lt1"/>
                </a:highlight>
              </a:defRPr>
            </a:lvl3pPr>
            <a:lvl4pPr marL="1828800" lvl="3" indent="-317500">
              <a:spcBef>
                <a:spcPts val="1600"/>
              </a:spcBef>
              <a:spcAft>
                <a:spcPts val="0"/>
              </a:spcAft>
              <a:buClr>
                <a:schemeClr val="accent1"/>
              </a:buClr>
              <a:buSzPts val="1400"/>
              <a:buChar char="●"/>
              <a:defRPr>
                <a:solidFill>
                  <a:schemeClr val="accent1"/>
                </a:solidFill>
                <a:highlight>
                  <a:schemeClr val="lt1"/>
                </a:highlight>
              </a:defRPr>
            </a:lvl4pPr>
            <a:lvl5pPr marL="2286000" lvl="4" indent="-317500">
              <a:spcBef>
                <a:spcPts val="1600"/>
              </a:spcBef>
              <a:spcAft>
                <a:spcPts val="0"/>
              </a:spcAft>
              <a:buClr>
                <a:schemeClr val="accent1"/>
              </a:buClr>
              <a:buSzPts val="1400"/>
              <a:buChar char="○"/>
              <a:defRPr>
                <a:solidFill>
                  <a:schemeClr val="accent1"/>
                </a:solidFill>
                <a:highlight>
                  <a:schemeClr val="lt1"/>
                </a:highlight>
              </a:defRPr>
            </a:lvl5pPr>
            <a:lvl6pPr marL="2743200" lvl="5" indent="-317500">
              <a:spcBef>
                <a:spcPts val="1600"/>
              </a:spcBef>
              <a:spcAft>
                <a:spcPts val="0"/>
              </a:spcAft>
              <a:buClr>
                <a:schemeClr val="accent1"/>
              </a:buClr>
              <a:buSzPts val="1400"/>
              <a:buChar char="■"/>
              <a:defRPr>
                <a:solidFill>
                  <a:schemeClr val="accent1"/>
                </a:solidFill>
                <a:highlight>
                  <a:schemeClr val="lt1"/>
                </a:highlight>
              </a:defRPr>
            </a:lvl6pPr>
            <a:lvl7pPr marL="3200400" lvl="6" indent="-317500">
              <a:spcBef>
                <a:spcPts val="1600"/>
              </a:spcBef>
              <a:spcAft>
                <a:spcPts val="0"/>
              </a:spcAft>
              <a:buClr>
                <a:schemeClr val="accent1"/>
              </a:buClr>
              <a:buSzPts val="1400"/>
              <a:buChar char="●"/>
              <a:defRPr>
                <a:solidFill>
                  <a:schemeClr val="accent1"/>
                </a:solidFill>
                <a:highlight>
                  <a:schemeClr val="lt1"/>
                </a:highlight>
              </a:defRPr>
            </a:lvl7pPr>
            <a:lvl8pPr marL="3657600" lvl="7" indent="-317500">
              <a:spcBef>
                <a:spcPts val="1600"/>
              </a:spcBef>
              <a:spcAft>
                <a:spcPts val="0"/>
              </a:spcAft>
              <a:buClr>
                <a:schemeClr val="accent1"/>
              </a:buClr>
              <a:buSzPts val="1400"/>
              <a:buChar char="○"/>
              <a:defRPr>
                <a:solidFill>
                  <a:schemeClr val="accent1"/>
                </a:solidFill>
                <a:highlight>
                  <a:schemeClr val="lt1"/>
                </a:highlight>
              </a:defRPr>
            </a:lvl8pPr>
            <a:lvl9pPr marL="4114800" lvl="8" indent="-317500">
              <a:spcBef>
                <a:spcPts val="1600"/>
              </a:spcBef>
              <a:spcAft>
                <a:spcPts val="1600"/>
              </a:spcAft>
              <a:buClr>
                <a:schemeClr val="accent1"/>
              </a:buClr>
              <a:buSzPts val="1400"/>
              <a:buChar char="■"/>
              <a:defRPr>
                <a:solidFill>
                  <a:schemeClr val="accent1"/>
                </a:solidFill>
                <a:highlight>
                  <a:schemeClr val="lt1"/>
                </a:highlight>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accent1"/>
              </a:buClr>
              <a:buSzPts val="2400"/>
              <a:buFont typeface="Amatic SC"/>
              <a:buNone/>
              <a:defRPr sz="2400" b="1">
                <a:solidFill>
                  <a:schemeClr val="accent1"/>
                </a:solidFill>
                <a:latin typeface="Amatic SC"/>
                <a:ea typeface="Amatic SC"/>
                <a:cs typeface="Amatic SC"/>
                <a:sym typeface="Amatic SC"/>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292850"/>
            <a:ext cx="8520600" cy="8010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1pPr>
            <a:lvl2pPr lvl="1">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2pPr>
            <a:lvl3pPr lvl="2">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3pPr>
            <a:lvl4pPr lvl="3">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4pPr>
            <a:lvl5pPr lvl="4">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5pPr>
            <a:lvl6pPr lvl="5">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6pPr>
            <a:lvl7pPr lvl="6">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7pPr>
            <a:lvl8pPr lvl="7">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8pPr>
            <a:lvl9pPr lvl="8">
              <a:spcBef>
                <a:spcPts val="0"/>
              </a:spcBef>
              <a:spcAft>
                <a:spcPts val="0"/>
              </a:spcAft>
              <a:buClr>
                <a:schemeClr val="accent1"/>
              </a:buClr>
              <a:buSzPts val="4200"/>
              <a:buFont typeface="Amatic SC"/>
              <a:buNone/>
              <a:defRPr sz="4200" b="1">
                <a:solidFill>
                  <a:schemeClr val="accent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311700" y="1228675"/>
            <a:ext cx="8520600" cy="3340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160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1600"/>
              </a:spcBef>
              <a:spcAft>
                <a:spcPts val="160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1"/>
                </a:solidFill>
                <a:latin typeface="Source Code Pro"/>
                <a:ea typeface="Source Code Pro"/>
                <a:cs typeface="Source Code Pro"/>
                <a:sym typeface="Source Code Pro"/>
              </a:defRPr>
            </a:lvl1pPr>
            <a:lvl2pPr lvl="1" algn="r">
              <a:buNone/>
              <a:defRPr sz="1000">
                <a:solidFill>
                  <a:schemeClr val="accent1"/>
                </a:solidFill>
                <a:latin typeface="Source Code Pro"/>
                <a:ea typeface="Source Code Pro"/>
                <a:cs typeface="Source Code Pro"/>
                <a:sym typeface="Source Code Pro"/>
              </a:defRPr>
            </a:lvl2pPr>
            <a:lvl3pPr lvl="2" algn="r">
              <a:buNone/>
              <a:defRPr sz="1000">
                <a:solidFill>
                  <a:schemeClr val="accent1"/>
                </a:solidFill>
                <a:latin typeface="Source Code Pro"/>
                <a:ea typeface="Source Code Pro"/>
                <a:cs typeface="Source Code Pro"/>
                <a:sym typeface="Source Code Pro"/>
              </a:defRPr>
            </a:lvl3pPr>
            <a:lvl4pPr lvl="3" algn="r">
              <a:buNone/>
              <a:defRPr sz="1000">
                <a:solidFill>
                  <a:schemeClr val="accent1"/>
                </a:solidFill>
                <a:latin typeface="Source Code Pro"/>
                <a:ea typeface="Source Code Pro"/>
                <a:cs typeface="Source Code Pro"/>
                <a:sym typeface="Source Code Pro"/>
              </a:defRPr>
            </a:lvl4pPr>
            <a:lvl5pPr lvl="4" algn="r">
              <a:buNone/>
              <a:defRPr sz="1000">
                <a:solidFill>
                  <a:schemeClr val="accent1"/>
                </a:solidFill>
                <a:latin typeface="Source Code Pro"/>
                <a:ea typeface="Source Code Pro"/>
                <a:cs typeface="Source Code Pro"/>
                <a:sym typeface="Source Code Pro"/>
              </a:defRPr>
            </a:lvl5pPr>
            <a:lvl6pPr lvl="5" algn="r">
              <a:buNone/>
              <a:defRPr sz="1000">
                <a:solidFill>
                  <a:schemeClr val="accent1"/>
                </a:solidFill>
                <a:latin typeface="Source Code Pro"/>
                <a:ea typeface="Source Code Pro"/>
                <a:cs typeface="Source Code Pro"/>
                <a:sym typeface="Source Code Pro"/>
              </a:defRPr>
            </a:lvl6pPr>
            <a:lvl7pPr lvl="6" algn="r">
              <a:buNone/>
              <a:defRPr sz="1000">
                <a:solidFill>
                  <a:schemeClr val="accent1"/>
                </a:solidFill>
                <a:latin typeface="Source Code Pro"/>
                <a:ea typeface="Source Code Pro"/>
                <a:cs typeface="Source Code Pro"/>
                <a:sym typeface="Source Code Pro"/>
              </a:defRPr>
            </a:lvl7pPr>
            <a:lvl8pPr lvl="7" algn="r">
              <a:buNone/>
              <a:defRPr sz="1000">
                <a:solidFill>
                  <a:schemeClr val="accent1"/>
                </a:solidFill>
                <a:latin typeface="Source Code Pro"/>
                <a:ea typeface="Source Code Pro"/>
                <a:cs typeface="Source Code Pro"/>
                <a:sym typeface="Source Code Pro"/>
              </a:defRPr>
            </a:lvl8pPr>
            <a:lvl9pPr lvl="8" algn="r">
              <a:buNone/>
              <a:defRPr sz="1000">
                <a:solidFill>
                  <a:schemeClr val="accent1"/>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392150"/>
            <a:ext cx="8520600" cy="269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SVMS Cross Country</a:t>
            </a:r>
            <a:endParaRPr/>
          </a:p>
        </p:txBody>
      </p:sp>
      <p:sp>
        <p:nvSpPr>
          <p:cNvPr id="57" name="Google Shape;57;p13"/>
          <p:cNvSpPr txBox="1">
            <a:spLocks noGrp="1"/>
          </p:cNvSpPr>
          <p:nvPr>
            <p:ph type="subTitle" idx="1"/>
          </p:nvPr>
        </p:nvSpPr>
        <p:spPr>
          <a:xfrm>
            <a:off x="311700" y="3890400"/>
            <a:ext cx="8520600" cy="70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SVMS 2021 Expectations and Information</a:t>
            </a:r>
            <a:endParaRPr/>
          </a:p>
        </p:txBody>
      </p:sp>
      <p:pic>
        <p:nvPicPr>
          <p:cNvPr id="58" name="Google Shape;58;p13"/>
          <p:cNvPicPr preferRelativeResize="0"/>
          <p:nvPr/>
        </p:nvPicPr>
        <p:blipFill>
          <a:blip r:embed="rId3">
            <a:alphaModFix/>
          </a:blip>
          <a:stretch>
            <a:fillRect/>
          </a:stretch>
        </p:blipFill>
        <p:spPr>
          <a:xfrm>
            <a:off x="-82950" y="0"/>
            <a:ext cx="1797475" cy="17974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2"/>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Cross Country is a TEAM sport </a:t>
            </a:r>
            <a:endParaRPr sz="3000"/>
          </a:p>
          <a:p>
            <a:pPr marL="0" lvl="0" indent="0" algn="l" rtl="0">
              <a:spcBef>
                <a:spcPts val="0"/>
              </a:spcBef>
              <a:spcAft>
                <a:spcPts val="0"/>
              </a:spcAft>
              <a:buNone/>
            </a:pPr>
            <a:r>
              <a:rPr lang="en" sz="3000"/>
              <a:t>The lowest team score wins:   EXAMPLE</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a:t>Sarah - 2nd place = 2 points </a:t>
            </a:r>
            <a:endParaRPr sz="3000"/>
          </a:p>
          <a:p>
            <a:pPr marL="0" lvl="0" indent="0" algn="l" rtl="0">
              <a:spcBef>
                <a:spcPts val="0"/>
              </a:spcBef>
              <a:spcAft>
                <a:spcPts val="0"/>
              </a:spcAft>
              <a:buNone/>
            </a:pPr>
            <a:r>
              <a:rPr lang="en" sz="3000"/>
              <a:t>Jada - 14th place = 14 points </a:t>
            </a:r>
            <a:endParaRPr sz="3000"/>
          </a:p>
          <a:p>
            <a:pPr marL="0" lvl="0" indent="0" algn="l" rtl="0">
              <a:spcBef>
                <a:spcPts val="0"/>
              </a:spcBef>
              <a:spcAft>
                <a:spcPts val="0"/>
              </a:spcAft>
              <a:buNone/>
            </a:pPr>
            <a:r>
              <a:rPr lang="en" sz="3000"/>
              <a:t>Kalee - 21st place = 21 points </a:t>
            </a:r>
            <a:endParaRPr sz="3000"/>
          </a:p>
          <a:p>
            <a:pPr marL="0" lvl="0" indent="0" algn="l" rtl="0">
              <a:spcBef>
                <a:spcPts val="0"/>
              </a:spcBef>
              <a:spcAft>
                <a:spcPts val="0"/>
              </a:spcAft>
              <a:buNone/>
            </a:pPr>
            <a:r>
              <a:rPr lang="en" sz="3000"/>
              <a:t>Paula - 32nd place = 32 points </a:t>
            </a:r>
            <a:endParaRPr sz="3000"/>
          </a:p>
          <a:p>
            <a:pPr marL="0" lvl="0" indent="0" algn="l" rtl="0">
              <a:spcBef>
                <a:spcPts val="0"/>
              </a:spcBef>
              <a:spcAft>
                <a:spcPts val="0"/>
              </a:spcAft>
              <a:buNone/>
            </a:pPr>
            <a:r>
              <a:rPr lang="en" sz="3000"/>
              <a:t>Riley - 43rd place = 43 points </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a:t>TEAM SCORE = 112 points </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3"/>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A perfect cross country score would look like: </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a:t>1st place = 1 point </a:t>
            </a:r>
            <a:endParaRPr sz="3000"/>
          </a:p>
          <a:p>
            <a:pPr marL="0" lvl="0" indent="0" algn="l" rtl="0">
              <a:spcBef>
                <a:spcPts val="0"/>
              </a:spcBef>
              <a:spcAft>
                <a:spcPts val="0"/>
              </a:spcAft>
              <a:buNone/>
            </a:pPr>
            <a:r>
              <a:rPr lang="en" sz="3000"/>
              <a:t>2nd place = 2 points </a:t>
            </a:r>
            <a:endParaRPr sz="3000"/>
          </a:p>
          <a:p>
            <a:pPr marL="0" lvl="0" indent="0" algn="l" rtl="0">
              <a:spcBef>
                <a:spcPts val="0"/>
              </a:spcBef>
              <a:spcAft>
                <a:spcPts val="0"/>
              </a:spcAft>
              <a:buNone/>
            </a:pPr>
            <a:r>
              <a:rPr lang="en" sz="3000"/>
              <a:t>3rd place = 3 points </a:t>
            </a:r>
            <a:endParaRPr sz="3000"/>
          </a:p>
          <a:p>
            <a:pPr marL="0" lvl="0" indent="0" algn="l" rtl="0">
              <a:spcBef>
                <a:spcPts val="0"/>
              </a:spcBef>
              <a:spcAft>
                <a:spcPts val="0"/>
              </a:spcAft>
              <a:buNone/>
            </a:pPr>
            <a:r>
              <a:rPr lang="en" sz="3000"/>
              <a:t>4th place = 4 points </a:t>
            </a:r>
            <a:endParaRPr sz="3000"/>
          </a:p>
          <a:p>
            <a:pPr marL="0" lvl="0" indent="0" algn="l" rtl="0">
              <a:spcBef>
                <a:spcPts val="0"/>
              </a:spcBef>
              <a:spcAft>
                <a:spcPts val="0"/>
              </a:spcAft>
              <a:buNone/>
            </a:pPr>
            <a:r>
              <a:rPr lang="en" sz="3000"/>
              <a:t>5th place = 5 points </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a:t>TEAM SCORE = 15 points</a:t>
            </a:r>
            <a:endParaRPr sz="3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11700" y="292850"/>
            <a:ext cx="8520600" cy="801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Rank One </a:t>
            </a:r>
            <a:endParaRPr/>
          </a:p>
        </p:txBody>
      </p:sp>
      <p:sp>
        <p:nvSpPr>
          <p:cNvPr id="64" name="Google Shape;64;p14"/>
          <p:cNvSpPr txBox="1">
            <a:spLocks noGrp="1"/>
          </p:cNvSpPr>
          <p:nvPr>
            <p:ph type="body" idx="1"/>
          </p:nvPr>
        </p:nvSpPr>
        <p:spPr>
          <a:xfrm>
            <a:off x="311700" y="1228675"/>
            <a:ext cx="8520600" cy="3340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All athletes will need to fill out information from Rank One as well as have an up to date physical on file.  You will not participate until this is completed.</a:t>
            </a:r>
            <a:endParaRPr/>
          </a:p>
          <a:p>
            <a:pPr marL="0" lvl="0" indent="0" algn="l" rtl="0">
              <a:lnSpc>
                <a:spcPct val="142857"/>
              </a:lnSpc>
              <a:spcBef>
                <a:spcPts val="1600"/>
              </a:spcBef>
              <a:spcAft>
                <a:spcPts val="0"/>
              </a:spcAft>
              <a:buNone/>
            </a:pPr>
            <a:r>
              <a:rPr lang="en" sz="1600" b="1">
                <a:solidFill>
                  <a:srgbClr val="000000"/>
                </a:solidFill>
                <a:highlight>
                  <a:srgbClr val="FFFFFF"/>
                </a:highlight>
                <a:latin typeface="Roboto"/>
                <a:ea typeface="Roboto"/>
                <a:cs typeface="Roboto"/>
                <a:sym typeface="Roboto"/>
              </a:rPr>
              <a:t>Form Names</a:t>
            </a:r>
            <a:endParaRPr sz="1600" b="1">
              <a:solidFill>
                <a:srgbClr val="000000"/>
              </a:solidFill>
              <a:highlight>
                <a:srgbClr val="FFFFFF"/>
              </a:highlight>
              <a:latin typeface="Roboto"/>
              <a:ea typeface="Roboto"/>
              <a:cs typeface="Roboto"/>
              <a:sym typeface="Roboto"/>
            </a:endParaRPr>
          </a:p>
          <a:p>
            <a:pPr marL="0" lvl="0" indent="0" algn="l" rtl="0">
              <a:lnSpc>
                <a:spcPct val="142857"/>
              </a:lnSpc>
              <a:spcBef>
                <a:spcPts val="0"/>
              </a:spcBef>
              <a:spcAft>
                <a:spcPts val="0"/>
              </a:spcAft>
              <a:buNone/>
            </a:pPr>
            <a:r>
              <a:rPr lang="en" sz="1600">
                <a:solidFill>
                  <a:srgbClr val="000000"/>
                </a:solidFill>
                <a:highlight>
                  <a:srgbClr val="FFFFFF"/>
                </a:highlight>
                <a:latin typeface="Roboto"/>
                <a:ea typeface="Roboto"/>
                <a:cs typeface="Roboto"/>
                <a:sym typeface="Roboto"/>
              </a:rPr>
              <a:t>1) Physical</a:t>
            </a:r>
            <a:endParaRPr sz="1600" b="1">
              <a:solidFill>
                <a:srgbClr val="000000"/>
              </a:solidFill>
              <a:highlight>
                <a:srgbClr val="FFFFFF"/>
              </a:highlight>
              <a:latin typeface="Roboto"/>
              <a:ea typeface="Roboto"/>
              <a:cs typeface="Roboto"/>
              <a:sym typeface="Roboto"/>
            </a:endParaRPr>
          </a:p>
          <a:p>
            <a:pPr marL="0" lvl="0" indent="0" algn="l" rtl="0">
              <a:lnSpc>
                <a:spcPct val="142857"/>
              </a:lnSpc>
              <a:spcBef>
                <a:spcPts val="0"/>
              </a:spcBef>
              <a:spcAft>
                <a:spcPts val="0"/>
              </a:spcAft>
              <a:buNone/>
            </a:pPr>
            <a:r>
              <a:rPr lang="en" sz="1600">
                <a:solidFill>
                  <a:srgbClr val="000000"/>
                </a:solidFill>
                <a:highlight>
                  <a:srgbClr val="FFFFFF"/>
                </a:highlight>
                <a:latin typeface="Roboto"/>
                <a:ea typeface="Roboto"/>
                <a:cs typeface="Roboto"/>
                <a:sym typeface="Roboto"/>
              </a:rPr>
              <a:t>2) Medical History (Online)</a:t>
            </a:r>
            <a:r>
              <a:rPr lang="en" sz="1600" b="1">
                <a:solidFill>
                  <a:srgbClr val="000000"/>
                </a:solidFill>
                <a:highlight>
                  <a:srgbClr val="FFFFFF"/>
                </a:highlight>
                <a:latin typeface="Roboto"/>
                <a:ea typeface="Roboto"/>
                <a:cs typeface="Roboto"/>
                <a:sym typeface="Roboto"/>
              </a:rPr>
              <a:t>: </a:t>
            </a:r>
            <a:endParaRPr sz="1600">
              <a:solidFill>
                <a:srgbClr val="000000"/>
              </a:solidFill>
              <a:highlight>
                <a:srgbClr val="FFFFFF"/>
              </a:highlight>
              <a:latin typeface="Roboto"/>
              <a:ea typeface="Roboto"/>
              <a:cs typeface="Roboto"/>
              <a:sym typeface="Roboto"/>
            </a:endParaRPr>
          </a:p>
          <a:p>
            <a:pPr marL="0" lvl="0" indent="0" algn="l" rtl="0">
              <a:lnSpc>
                <a:spcPct val="142857"/>
              </a:lnSpc>
              <a:spcBef>
                <a:spcPts val="0"/>
              </a:spcBef>
              <a:spcAft>
                <a:spcPts val="0"/>
              </a:spcAft>
              <a:buNone/>
            </a:pPr>
            <a:r>
              <a:rPr lang="en" sz="1600">
                <a:solidFill>
                  <a:srgbClr val="000000"/>
                </a:solidFill>
                <a:highlight>
                  <a:srgbClr val="FFFFFF"/>
                </a:highlight>
                <a:latin typeface="Roboto"/>
                <a:ea typeface="Roboto"/>
                <a:cs typeface="Roboto"/>
                <a:sym typeface="Roboto"/>
              </a:rPr>
              <a:t>3) Emergency Information    </a:t>
            </a:r>
            <a:endParaRPr sz="1600">
              <a:solidFill>
                <a:srgbClr val="000000"/>
              </a:solidFill>
              <a:highlight>
                <a:srgbClr val="FFFFFF"/>
              </a:highlight>
              <a:latin typeface="Roboto"/>
              <a:ea typeface="Roboto"/>
              <a:cs typeface="Roboto"/>
              <a:sym typeface="Roboto"/>
            </a:endParaRPr>
          </a:p>
          <a:p>
            <a:pPr marL="0" lvl="0" indent="0" algn="l" rtl="0">
              <a:lnSpc>
                <a:spcPct val="142857"/>
              </a:lnSpc>
              <a:spcBef>
                <a:spcPts val="0"/>
              </a:spcBef>
              <a:spcAft>
                <a:spcPts val="0"/>
              </a:spcAft>
              <a:buNone/>
            </a:pPr>
            <a:r>
              <a:rPr lang="en" sz="1600">
                <a:solidFill>
                  <a:srgbClr val="000000"/>
                </a:solidFill>
                <a:highlight>
                  <a:srgbClr val="FFFFFF"/>
                </a:highlight>
                <a:latin typeface="Roboto"/>
                <a:ea typeface="Roboto"/>
                <a:cs typeface="Roboto"/>
                <a:sym typeface="Roboto"/>
              </a:rPr>
              <a:t>4) Athletic Participation Form</a:t>
            </a:r>
            <a:endParaRPr sz="1600">
              <a:solidFill>
                <a:srgbClr val="000000"/>
              </a:solidFill>
              <a:highlight>
                <a:srgbClr val="FFFFFF"/>
              </a:highlight>
              <a:latin typeface="Roboto"/>
              <a:ea typeface="Roboto"/>
              <a:cs typeface="Roboto"/>
              <a:sym typeface="Roboto"/>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a:t>My name is mr. Coach clark and I am so excited to announce that I will be the new cross country coach for SVMS! Not as good as mrs. coach clark but i will really try!!   You need to bring all of your excitement and enthusiasm to practice because I LOVE cross country and running. Cross country is one of my my favorite sports! I have been running cross country since I was in 7th grade and I even ran in high school. Now-a-days I just run for fun, but I am proud to say I finished my first marathon at Rocknroll in SA! </a:t>
            </a:r>
            <a:endParaRPr sz="2100"/>
          </a:p>
          <a:p>
            <a:pPr marL="0" lvl="0" indent="0" algn="l" rtl="0">
              <a:spcBef>
                <a:spcPts val="0"/>
              </a:spcBef>
              <a:spcAft>
                <a:spcPts val="0"/>
              </a:spcAft>
              <a:buNone/>
            </a:pPr>
            <a:endParaRPr sz="2100"/>
          </a:p>
          <a:p>
            <a:pPr marL="0" lvl="0" indent="0" algn="l" rtl="0">
              <a:spcBef>
                <a:spcPts val="0"/>
              </a:spcBef>
              <a:spcAft>
                <a:spcPts val="0"/>
              </a:spcAft>
              <a:buNone/>
            </a:pPr>
            <a:r>
              <a:rPr lang="en" sz="2100"/>
              <a:t>I cannot wait to meet you and help you begin your cross country journey and build your skills as an athlete. The skills you will learn through cross country will help you exceed, not only in other sports, but in life.</a:t>
            </a:r>
            <a:endParaRPr sz="2100"/>
          </a:p>
          <a:p>
            <a:pPr marL="0" lvl="0" indent="0" algn="l" rtl="0">
              <a:spcBef>
                <a:spcPts val="0"/>
              </a:spcBef>
              <a:spcAft>
                <a:spcPts val="0"/>
              </a:spcAft>
              <a:buNone/>
            </a:pPr>
            <a:endParaRPr sz="2100"/>
          </a:p>
          <a:p>
            <a:pPr marL="0" lvl="0" indent="0" algn="l" rtl="0">
              <a:spcBef>
                <a:spcPts val="0"/>
              </a:spcBef>
              <a:spcAft>
                <a:spcPts val="0"/>
              </a:spcAft>
              <a:buNone/>
            </a:pPr>
            <a:endParaRPr sz="2100"/>
          </a:p>
          <a:p>
            <a:pPr marL="0" lvl="0" indent="0" algn="l" rtl="0">
              <a:spcBef>
                <a:spcPts val="0"/>
              </a:spcBef>
              <a:spcAft>
                <a:spcPts val="0"/>
              </a:spcAft>
              <a:buNone/>
            </a:pPr>
            <a:r>
              <a:rPr lang="en" sz="2100"/>
              <a:t>“Running teaches us to challenge ourselves. It teaches us to push beyond where we thought we could go. It helps us to find out what we are made of. This is what we do. This is what it’s all about.” -Patti Sue Plummer, U.S. Olympian. </a:t>
            </a:r>
            <a:endParaRPr sz="21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700" dirty="0"/>
              <a:t>Practice Schedule opportunities: </a:t>
            </a:r>
            <a:endParaRPr sz="3700" dirty="0"/>
          </a:p>
          <a:p>
            <a:pPr marL="0" lvl="0" indent="0" algn="l" rtl="0">
              <a:spcBef>
                <a:spcPts val="0"/>
              </a:spcBef>
              <a:spcAft>
                <a:spcPts val="0"/>
              </a:spcAft>
              <a:buNone/>
            </a:pPr>
            <a:endParaRPr sz="2100" dirty="0"/>
          </a:p>
          <a:p>
            <a:pPr marL="0" lvl="0" indent="0" algn="l" rtl="0">
              <a:spcBef>
                <a:spcPts val="0"/>
              </a:spcBef>
              <a:spcAft>
                <a:spcPts val="0"/>
              </a:spcAft>
              <a:buNone/>
            </a:pPr>
            <a:r>
              <a:rPr lang="en" sz="2100" dirty="0"/>
              <a:t>● Mondays - 7:00am - 8:00am (before school) Mandatory chocolate milk long run day</a:t>
            </a:r>
            <a:endParaRPr sz="2100" dirty="0"/>
          </a:p>
          <a:p>
            <a:pPr marL="0" lvl="0" indent="0" algn="l" rtl="0">
              <a:spcBef>
                <a:spcPts val="0"/>
              </a:spcBef>
              <a:spcAft>
                <a:spcPts val="0"/>
              </a:spcAft>
              <a:buNone/>
            </a:pPr>
            <a:r>
              <a:rPr lang="en" sz="2100" dirty="0"/>
              <a:t>● Tuesdays - 7:00AM - 8:00AM (BEFORE school) </a:t>
            </a:r>
            <a:endParaRPr sz="2100" dirty="0"/>
          </a:p>
          <a:p>
            <a:pPr lvl="0" algn="l"/>
            <a:r>
              <a:rPr lang="en" sz="2100" dirty="0"/>
              <a:t>● Wednesday - 7:00AM - 8:00AM (BEFORE school)or 4:15pm - 5:15 (after school)</a:t>
            </a:r>
            <a:endParaRPr sz="2100" dirty="0"/>
          </a:p>
          <a:p>
            <a:pPr marL="0" lvl="0" indent="0" algn="l" rtl="0">
              <a:spcBef>
                <a:spcPts val="0"/>
              </a:spcBef>
              <a:spcAft>
                <a:spcPts val="0"/>
              </a:spcAft>
              <a:buNone/>
            </a:pPr>
            <a:r>
              <a:rPr lang="en" sz="2100" dirty="0"/>
              <a:t>● Thursdays - 7:00AM - 8:00AM (BEFORE school)</a:t>
            </a:r>
            <a:endParaRPr sz="2100" dirty="0"/>
          </a:p>
          <a:p>
            <a:pPr marL="0" lvl="0" indent="0" algn="l" rtl="0">
              <a:spcBef>
                <a:spcPts val="0"/>
              </a:spcBef>
              <a:spcAft>
                <a:spcPts val="0"/>
              </a:spcAft>
              <a:buNone/>
            </a:pPr>
            <a:r>
              <a:rPr lang="en" sz="2100" dirty="0"/>
              <a:t>● Friday - 7:00AM - 8:00AM (BEFORE school)</a:t>
            </a:r>
            <a:endParaRPr sz="2100" dirty="0"/>
          </a:p>
          <a:p>
            <a:pPr marL="0" lvl="0" indent="0" algn="l" rtl="0">
              <a:spcBef>
                <a:spcPts val="0"/>
              </a:spcBef>
              <a:spcAft>
                <a:spcPts val="0"/>
              </a:spcAft>
              <a:buNone/>
            </a:pPr>
            <a:endParaRPr sz="2100" dirty="0"/>
          </a:p>
          <a:p>
            <a:pPr marL="0" lvl="0" indent="0" algn="l" rtl="0">
              <a:spcBef>
                <a:spcPts val="0"/>
              </a:spcBef>
              <a:spcAft>
                <a:spcPts val="0"/>
              </a:spcAft>
              <a:buNone/>
            </a:pPr>
            <a:r>
              <a:rPr lang="en" sz="2100" dirty="0" err="1"/>
              <a:t>YOu</a:t>
            </a:r>
            <a:r>
              <a:rPr lang="en" sz="2100" dirty="0"/>
              <a:t> must attend at least 4 practices per week</a:t>
            </a:r>
            <a:endParaRPr sz="2100" dirty="0"/>
          </a:p>
          <a:p>
            <a:pPr marL="0" lvl="0" indent="0" algn="l" rtl="0">
              <a:spcBef>
                <a:spcPts val="0"/>
              </a:spcBef>
              <a:spcAft>
                <a:spcPts val="0"/>
              </a:spcAft>
              <a:buNone/>
            </a:pPr>
            <a:r>
              <a:rPr lang="en" sz="2100" dirty="0"/>
              <a:t>Or 3 practices if you are playing football or volleyball for </a:t>
            </a:r>
            <a:r>
              <a:rPr lang="en" sz="2100" dirty="0" err="1"/>
              <a:t>svms</a:t>
            </a:r>
            <a:endParaRPr sz="2100" dirty="0"/>
          </a:p>
          <a:p>
            <a:pPr marL="0" lvl="0" indent="0" algn="l" rtl="0">
              <a:spcBef>
                <a:spcPts val="0"/>
              </a:spcBef>
              <a:spcAft>
                <a:spcPts val="0"/>
              </a:spcAft>
              <a:buNone/>
            </a:pPr>
            <a:r>
              <a:rPr lang="en" sz="2100" dirty="0"/>
              <a:t>Practice will begin on the first day of school.  Before you practice you must have all your rank one information completed!</a:t>
            </a:r>
            <a:endParaRPr sz="2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Practice expectations: </a:t>
            </a:r>
            <a:endParaRPr sz="3000"/>
          </a:p>
          <a:p>
            <a:pPr marL="0" lvl="0" indent="0" algn="l" rtl="0">
              <a:spcBef>
                <a:spcPts val="0"/>
              </a:spcBef>
              <a:spcAft>
                <a:spcPts val="0"/>
              </a:spcAft>
              <a:buNone/>
            </a:pPr>
            <a:r>
              <a:rPr lang="en" sz="2500"/>
              <a:t>1. Be on time!!! That means be early, dressed and ready to go with shoes on!</a:t>
            </a:r>
            <a:endParaRPr sz="2500"/>
          </a:p>
          <a:p>
            <a:pPr marL="0" lvl="0" indent="0" algn="l" rtl="0">
              <a:spcBef>
                <a:spcPts val="0"/>
              </a:spcBef>
              <a:spcAft>
                <a:spcPts val="0"/>
              </a:spcAft>
              <a:buNone/>
            </a:pPr>
            <a:r>
              <a:rPr lang="en" sz="2500"/>
              <a:t>     a. I recommend arriving at practice morning 10-15 minutes early so you are completely ready to start by 7:00am. For afterschool practice, hustle to the locker room and get dressed out quickly. Be ready to go at 4:15pm! </a:t>
            </a:r>
            <a:endParaRPr sz="2500"/>
          </a:p>
          <a:p>
            <a:pPr marL="0" lvl="0" indent="0" algn="l" rtl="0">
              <a:spcBef>
                <a:spcPts val="0"/>
              </a:spcBef>
              <a:spcAft>
                <a:spcPts val="0"/>
              </a:spcAft>
              <a:buNone/>
            </a:pPr>
            <a:r>
              <a:rPr lang="en" sz="2500"/>
              <a:t>2. Be prepared!!! Bring all required equipment to practice! </a:t>
            </a:r>
            <a:endParaRPr sz="2500"/>
          </a:p>
          <a:p>
            <a:pPr marL="0" lvl="0" indent="457200" algn="l" rtl="0">
              <a:spcBef>
                <a:spcPts val="0"/>
              </a:spcBef>
              <a:spcAft>
                <a:spcPts val="0"/>
              </a:spcAft>
              <a:buNone/>
            </a:pPr>
            <a:r>
              <a:rPr lang="en" sz="2500"/>
              <a:t>a. Water bottle </a:t>
            </a:r>
            <a:endParaRPr sz="2500"/>
          </a:p>
          <a:p>
            <a:pPr marL="457200" lvl="0" indent="0" algn="l" rtl="0">
              <a:spcBef>
                <a:spcPts val="0"/>
              </a:spcBef>
              <a:spcAft>
                <a:spcPts val="0"/>
              </a:spcAft>
              <a:buNone/>
            </a:pPr>
            <a:r>
              <a:rPr lang="en" sz="2500"/>
              <a:t>b. Running shoes/Athletic clothing </a:t>
            </a:r>
            <a:endParaRPr sz="2500"/>
          </a:p>
          <a:p>
            <a:pPr marL="457200" lvl="0" indent="0" algn="l" rtl="0">
              <a:spcBef>
                <a:spcPts val="0"/>
              </a:spcBef>
              <a:spcAft>
                <a:spcPts val="0"/>
              </a:spcAft>
              <a:buNone/>
            </a:pPr>
            <a:r>
              <a:rPr lang="en" sz="2500"/>
              <a:t>c. Watch </a:t>
            </a:r>
            <a:endParaRPr sz="2500"/>
          </a:p>
          <a:p>
            <a:pPr marL="0" lvl="0" indent="0" algn="l" rtl="0">
              <a:spcBef>
                <a:spcPts val="0"/>
              </a:spcBef>
              <a:spcAft>
                <a:spcPts val="0"/>
              </a:spcAft>
              <a:buNone/>
            </a:pPr>
            <a:r>
              <a:rPr lang="en" sz="2500"/>
              <a:t>3. Bring positive attitude! </a:t>
            </a:r>
            <a:endParaRPr sz="2500"/>
          </a:p>
          <a:p>
            <a:pPr marL="457200" lvl="0" indent="0" algn="l" rtl="0">
              <a:spcBef>
                <a:spcPts val="0"/>
              </a:spcBef>
              <a:spcAft>
                <a:spcPts val="0"/>
              </a:spcAft>
              <a:buNone/>
            </a:pPr>
            <a:r>
              <a:rPr lang="en" sz="2500"/>
              <a:t>a. Your attitude not only affects your workout, but it also affects your TEAM! Even on your off days, stay positive and have a team mentality! </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3000"/>
              <a:t>Practice expectations: </a:t>
            </a:r>
            <a:endParaRPr sz="3000"/>
          </a:p>
          <a:p>
            <a:pPr marL="0" lvl="0" indent="0" algn="l" rtl="0">
              <a:spcBef>
                <a:spcPts val="0"/>
              </a:spcBef>
              <a:spcAft>
                <a:spcPts val="0"/>
              </a:spcAft>
              <a:buNone/>
            </a:pPr>
            <a:r>
              <a:rPr lang="en" sz="2500"/>
              <a:t>4. Be at practice!! If you miss practice, you will not run at the meets. </a:t>
            </a:r>
            <a:r>
              <a:rPr lang="en" sz="2500" i="1" u="sng"/>
              <a:t>4 out of 6 practices or 3 if you are in football or volleyball</a:t>
            </a:r>
            <a:endParaRPr sz="2500" i="1" u="sng"/>
          </a:p>
          <a:p>
            <a:pPr marL="0" lvl="0" indent="457200" algn="l" rtl="0">
              <a:spcBef>
                <a:spcPts val="0"/>
              </a:spcBef>
              <a:spcAft>
                <a:spcPts val="0"/>
              </a:spcAft>
              <a:buNone/>
            </a:pPr>
            <a:r>
              <a:rPr lang="en" sz="2500"/>
              <a:t>a. If you are a multi-sport athlete or band member, communicate with your coaches/band directors and we will work with you. </a:t>
            </a:r>
            <a:endParaRPr sz="2500"/>
          </a:p>
          <a:p>
            <a:pPr marL="457200" lvl="0" indent="0" algn="l" rtl="0">
              <a:spcBef>
                <a:spcPts val="0"/>
              </a:spcBef>
              <a:spcAft>
                <a:spcPts val="0"/>
              </a:spcAft>
              <a:buNone/>
            </a:pPr>
            <a:r>
              <a:rPr lang="en" sz="2500"/>
              <a:t>b. If you must miss a practice, you must communicate with Coach Clark and your pod leader.</a:t>
            </a:r>
            <a:endParaRPr sz="2500"/>
          </a:p>
          <a:p>
            <a:pPr marL="457200" lvl="0" indent="0" algn="l" rtl="0">
              <a:spcBef>
                <a:spcPts val="0"/>
              </a:spcBef>
              <a:spcAft>
                <a:spcPts val="0"/>
              </a:spcAft>
              <a:buNone/>
            </a:pPr>
            <a:r>
              <a:rPr lang="en" sz="2500"/>
              <a:t>C.  Pod leaders are responsible for the members in your group, make sure you have phone numbers!</a:t>
            </a:r>
            <a:endParaRPr sz="2500"/>
          </a:p>
          <a:p>
            <a:pPr marL="0" lvl="0" indent="0" algn="l" rtl="0">
              <a:spcBef>
                <a:spcPts val="0"/>
              </a:spcBef>
              <a:spcAft>
                <a:spcPts val="0"/>
              </a:spcAft>
              <a:buNone/>
            </a:pPr>
            <a:endParaRPr sz="2500"/>
          </a:p>
          <a:p>
            <a:pPr marL="0" lvl="0" indent="0" algn="l" rtl="0">
              <a:spcBef>
                <a:spcPts val="0"/>
              </a:spcBef>
              <a:spcAft>
                <a:spcPts val="0"/>
              </a:spcAft>
              <a:buNone/>
            </a:pPr>
            <a:r>
              <a:rPr lang="en" sz="2500"/>
              <a:t>5. No pass, no play! You are expected to put your academics first and pass your classes in order to participate and be on the team.</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96775" y="124450"/>
            <a:ext cx="8724600" cy="4492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SVMS meet schedule posted in remind</a:t>
            </a:r>
            <a:endParaRPr/>
          </a:p>
          <a:p>
            <a:pPr marL="0" lvl="0" indent="0" algn="l" rtl="0">
              <a:spcBef>
                <a:spcPts val="0"/>
              </a:spcBef>
              <a:spcAft>
                <a:spcPts val="0"/>
              </a:spcAft>
              <a:buNone/>
            </a:pPr>
            <a:r>
              <a:rPr lang="en" sz="4800"/>
              <a:t>Meet dates: 9/4 ,  9/11 ,   9/18 ,  9/25 and 10/2</a:t>
            </a:r>
            <a:endParaRPr sz="4800"/>
          </a:p>
          <a:p>
            <a:pPr marL="0" lvl="0" indent="0" algn="l" rtl="0">
              <a:spcBef>
                <a:spcPts val="0"/>
              </a:spcBef>
              <a:spcAft>
                <a:spcPts val="0"/>
              </a:spcAft>
              <a:buNone/>
            </a:pPr>
            <a:r>
              <a:rPr lang="en" sz="4800"/>
              <a:t>All on saturdays, you must run in at least 2 meets to qualify to run in our district meet on 10/12 or 10/13 (weekday)</a:t>
            </a:r>
            <a:endParaRPr sz="4800"/>
          </a:p>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0"/>
          <p:cNvSpPr txBox="1">
            <a:spLocks noGrp="1"/>
          </p:cNvSpPr>
          <p:nvPr>
            <p:ph type="title"/>
          </p:nvPr>
        </p:nvSpPr>
        <p:spPr>
          <a:xfrm>
            <a:off x="179750" y="152100"/>
            <a:ext cx="8669100" cy="483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dirty="0"/>
              <a:t>Meet materials: “What should I pack?” MUST HAVE: </a:t>
            </a:r>
            <a:endParaRPr sz="3000" dirty="0"/>
          </a:p>
          <a:p>
            <a:pPr marL="0" lvl="0" indent="0" algn="l" rtl="0">
              <a:spcBef>
                <a:spcPts val="0"/>
              </a:spcBef>
              <a:spcAft>
                <a:spcPts val="0"/>
              </a:spcAft>
              <a:buNone/>
            </a:pPr>
            <a:r>
              <a:rPr lang="en" sz="2700" dirty="0"/>
              <a:t>● Team Uniform!! </a:t>
            </a:r>
            <a:endParaRPr sz="2700" dirty="0"/>
          </a:p>
          <a:p>
            <a:pPr marL="0" lvl="0" indent="0" algn="l" rtl="0">
              <a:spcBef>
                <a:spcPts val="0"/>
              </a:spcBef>
              <a:spcAft>
                <a:spcPts val="0"/>
              </a:spcAft>
              <a:buNone/>
            </a:pPr>
            <a:r>
              <a:rPr lang="en" sz="2700" dirty="0"/>
              <a:t>● </a:t>
            </a:r>
            <a:r>
              <a:rPr lang="en" sz="2700"/>
              <a:t>Running Shoes</a:t>
            </a:r>
            <a:br>
              <a:rPr lang="en" sz="2700"/>
            </a:br>
            <a:r>
              <a:rPr lang="en" sz="2700"/>
              <a:t>● </a:t>
            </a:r>
            <a:r>
              <a:rPr lang="en" sz="2700" dirty="0"/>
              <a:t>Warm-ups </a:t>
            </a:r>
            <a:endParaRPr sz="2700" dirty="0"/>
          </a:p>
          <a:p>
            <a:pPr marL="0" lvl="0" indent="0" algn="l" rtl="0">
              <a:spcBef>
                <a:spcPts val="0"/>
              </a:spcBef>
              <a:spcAft>
                <a:spcPts val="0"/>
              </a:spcAft>
              <a:buNone/>
            </a:pPr>
            <a:r>
              <a:rPr lang="en" sz="2700" dirty="0"/>
              <a:t>● Team shirt </a:t>
            </a:r>
            <a:endParaRPr sz="2700" dirty="0"/>
          </a:p>
          <a:p>
            <a:pPr marL="0" lvl="0" indent="0" algn="l" rtl="0">
              <a:spcBef>
                <a:spcPts val="0"/>
              </a:spcBef>
              <a:spcAft>
                <a:spcPts val="0"/>
              </a:spcAft>
              <a:buNone/>
            </a:pPr>
            <a:r>
              <a:rPr lang="en" sz="2700" dirty="0"/>
              <a:t>● Water bottle OTHER THINGS TO CONSIDER: </a:t>
            </a:r>
            <a:endParaRPr sz="2700" dirty="0"/>
          </a:p>
          <a:p>
            <a:pPr marL="0" lvl="0" indent="0" algn="l" rtl="0">
              <a:spcBef>
                <a:spcPts val="0"/>
              </a:spcBef>
              <a:spcAft>
                <a:spcPts val="0"/>
              </a:spcAft>
              <a:buNone/>
            </a:pPr>
            <a:r>
              <a:rPr lang="en" sz="2700" dirty="0"/>
              <a:t>● Gatorade/Powerade </a:t>
            </a:r>
            <a:endParaRPr sz="2700" dirty="0"/>
          </a:p>
          <a:p>
            <a:pPr marL="0" lvl="0" indent="0" algn="l" rtl="0">
              <a:spcBef>
                <a:spcPts val="0"/>
              </a:spcBef>
              <a:spcAft>
                <a:spcPts val="0"/>
              </a:spcAft>
              <a:buNone/>
            </a:pPr>
            <a:r>
              <a:rPr lang="en" sz="2700" dirty="0"/>
              <a:t>● SUNSCREEN!! </a:t>
            </a:r>
            <a:endParaRPr sz="2700" dirty="0"/>
          </a:p>
          <a:p>
            <a:pPr marL="0" lvl="0" indent="0" algn="l" rtl="0">
              <a:spcBef>
                <a:spcPts val="0"/>
              </a:spcBef>
              <a:spcAft>
                <a:spcPts val="0"/>
              </a:spcAft>
              <a:buNone/>
            </a:pPr>
            <a:r>
              <a:rPr lang="en" sz="2700" dirty="0"/>
              <a:t>● </a:t>
            </a:r>
            <a:r>
              <a:rPr lang="en" sz="2700" dirty="0" err="1"/>
              <a:t>Bandaids</a:t>
            </a:r>
            <a:r>
              <a:rPr lang="en" sz="2700" dirty="0"/>
              <a:t> (for blisters) </a:t>
            </a:r>
            <a:endParaRPr sz="2700" dirty="0"/>
          </a:p>
          <a:p>
            <a:pPr marL="0" lvl="0" indent="0" algn="l" rtl="0">
              <a:spcBef>
                <a:spcPts val="0"/>
              </a:spcBef>
              <a:spcAft>
                <a:spcPts val="0"/>
              </a:spcAft>
              <a:buNone/>
            </a:pPr>
            <a:r>
              <a:rPr lang="en" sz="2700" dirty="0"/>
              <a:t>● Personal Snacks </a:t>
            </a:r>
            <a:endParaRPr sz="2700" dirty="0"/>
          </a:p>
          <a:p>
            <a:pPr marL="0" lvl="0" indent="0" algn="l" rtl="0">
              <a:spcBef>
                <a:spcPts val="0"/>
              </a:spcBef>
              <a:spcAft>
                <a:spcPts val="0"/>
              </a:spcAft>
              <a:buNone/>
            </a:pPr>
            <a:r>
              <a:rPr lang="en" sz="2700" dirty="0"/>
              <a:t>● Towel and/or Change of shoes/socks ○ (We’ll run through rain and mud!)</a:t>
            </a:r>
            <a:endParaRPr sz="21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1"/>
          <p:cNvSpPr txBox="1">
            <a:spLocks noGrp="1"/>
          </p:cNvSpPr>
          <p:nvPr>
            <p:ph type="title"/>
          </p:nvPr>
        </p:nvSpPr>
        <p:spPr>
          <a:xfrm>
            <a:off x="248900" y="172800"/>
            <a:ext cx="8766000" cy="479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Running Shoes </a:t>
            </a:r>
            <a:endParaRPr sz="3000"/>
          </a:p>
          <a:p>
            <a:pPr marL="0" lvl="0" indent="0" algn="l" rtl="0">
              <a:spcBef>
                <a:spcPts val="0"/>
              </a:spcBef>
              <a:spcAft>
                <a:spcPts val="0"/>
              </a:spcAft>
              <a:buNone/>
            </a:pPr>
            <a:r>
              <a:rPr lang="en" sz="3000"/>
              <a:t>● In short, you want a running shoe that is: </a:t>
            </a:r>
            <a:endParaRPr sz="3000"/>
          </a:p>
          <a:p>
            <a:pPr marL="0" lvl="0" indent="0" algn="l" rtl="0">
              <a:spcBef>
                <a:spcPts val="0"/>
              </a:spcBef>
              <a:spcAft>
                <a:spcPts val="0"/>
              </a:spcAft>
              <a:buNone/>
            </a:pPr>
            <a:r>
              <a:rPr lang="en" sz="3000"/>
              <a:t>○ Closed-toed ○ Supportive ○ Durable ○ Comfortable </a:t>
            </a:r>
            <a:endParaRPr sz="3000"/>
          </a:p>
          <a:p>
            <a:pPr marL="0" lvl="0" indent="0" algn="l" rtl="0">
              <a:spcBef>
                <a:spcPts val="0"/>
              </a:spcBef>
              <a:spcAft>
                <a:spcPts val="0"/>
              </a:spcAft>
              <a:buNone/>
            </a:pPr>
            <a:r>
              <a:rPr lang="en" sz="3000"/>
              <a:t>● Some example brands of running shoes include: </a:t>
            </a:r>
            <a:endParaRPr sz="3000"/>
          </a:p>
          <a:p>
            <a:pPr marL="0" lvl="0" indent="0" algn="l" rtl="0">
              <a:spcBef>
                <a:spcPts val="0"/>
              </a:spcBef>
              <a:spcAft>
                <a:spcPts val="0"/>
              </a:spcAft>
              <a:buNone/>
            </a:pPr>
            <a:r>
              <a:rPr lang="en" sz="3000"/>
              <a:t>○ Brooks ○ ASICS ○ HOKA ○ Saucony ○ Nike ○ New Balance</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 sz="3000" i="1" u="sng"/>
              <a:t> Good, supportive shoes can help prevent injury! Shoes that are old and worn-down (or that do not have adequate support) can lead to injuries such as knee/hip pain, shin splints, and plantar fasciitis. </a:t>
            </a:r>
            <a:endParaRPr sz="2100" i="1" u="sng"/>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944</Words>
  <Application>Microsoft Macintosh PowerPoint</Application>
  <PresentationFormat>On-screen Show (16:9)</PresentationFormat>
  <Paragraphs>81</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Amatic SC</vt:lpstr>
      <vt:lpstr>Arial</vt:lpstr>
      <vt:lpstr>Roboto</vt:lpstr>
      <vt:lpstr>Source Code Pro</vt:lpstr>
      <vt:lpstr>Beach Day</vt:lpstr>
      <vt:lpstr>SVMS Cross Country</vt:lpstr>
      <vt:lpstr>Rank One </vt:lpstr>
      <vt:lpstr>My name is mr. Coach clark and I am so excited to announce that I will be the new cross country coach for SVMS! Not as good as mrs. coach clark but i will really try!!   You need to bring all of your excitement and enthusiasm to practice because I LOVE cross country and running. Cross country is one of my my favorite sports! I have been running cross country since I was in 7th grade and I even ran in high school. Now-a-days I just run for fun, but I am proud to say I finished my first marathon at Rocknroll in SA!   I cannot wait to meet you and help you begin your cross country journey and build your skills as an athlete. The skills you will learn through cross country will help you exceed, not only in other sports, but in life.   “Running teaches us to challenge ourselves. It teaches us to push beyond where we thought we could go. It helps us to find out what we are made of. This is what we do. This is what it’s all about.” -Patti Sue Plummer, U.S. Olympian. </vt:lpstr>
      <vt:lpstr>Practice Schedule opportunities:   ● Mondays - 7:00am - 8:00am (before school) Mandatory chocolate milk long run day ● Tuesdays - 7:00AM - 8:00AM (BEFORE school)  ● Wednesday - 7:00AM - 8:00AM (BEFORE school)or 4:15pm - 5:15 (after school) ● Thursdays - 7:00AM - 8:00AM (BEFORE school) ● Friday - 7:00AM - 8:00AM (BEFORE school)  YOu must attend at least 4 practices per week Or 3 practices if you are playing football or volleyball for svms Practice will begin on the first day of school.  Before you practice you must have all your rank one information completed!</vt:lpstr>
      <vt:lpstr>Practice expectations:  1. Be on time!!! That means be early, dressed and ready to go with shoes on!      a. I recommend arriving at practice morning 10-15 minutes early so you are completely ready to start by 7:00am. For afterschool practice, hustle to the locker room and get dressed out quickly. Be ready to go at 4:15pm!  2. Be prepared!!! Bring all required equipment to practice!  a. Water bottle  b. Running shoes/Athletic clothing  c. Watch  3. Bring positive attitude!  a. Your attitude not only affects your workout, but it also affects your TEAM! Even on your off days, stay positive and have a team mentality! </vt:lpstr>
      <vt:lpstr>Practice expectations:  4. Be at practice!! If you miss practice, you will not run at the meets. 4 out of 6 practices or 3 if you are in football or volleyball a. If you are a multi-sport athlete or band member, communicate with your coaches/band directors and we will work with you.  b. If you must miss a practice, you must communicate with Coach Clark and your pod leader. C.  Pod leaders are responsible for the members in your group, make sure you have phone numbers!  5. No pass, no play! You are expected to put your academics first and pass your classes in order to participate and be on the team.</vt:lpstr>
      <vt:lpstr>SVMS meet schedule posted in remind Meet dates: 9/4 ,  9/11 ,   9/18 ,  9/25 and 10/2 All on saturdays, you must run in at least 2 meets to qualify to run in our district meet on 10/12 or 10/13 (weekday) </vt:lpstr>
      <vt:lpstr>Meet materials: “What should I pack?” MUST HAVE:  ● Team Uniform!!  ● Running Shoes ● Warm-ups  ● Team shirt  ● Water bottle OTHER THINGS TO CONSIDER:  ● Gatorade/Powerade  ● SUNSCREEN!!  ● Bandaids (for blisters)  ● Personal Snacks  ● Towel and/or Change of shoes/socks ○ (We’ll run through rain and mud!)</vt:lpstr>
      <vt:lpstr>Running Shoes  ● In short, you want a running shoe that is:  ○ Closed-toed ○ Supportive ○ Durable ○ Comfortable  ● Some example brands of running shoes include:  ○ Brooks ○ ASICS ○ HOKA ○ Saucony ○ Nike ○ New Balance   Good, supportive shoes can help prevent injury! Shoes that are old and worn-down (or that do not have adequate support) can lead to injuries such as knee/hip pain, shin splints, and plantar fasciitis. </vt:lpstr>
      <vt:lpstr>Cross Country is a TEAM sport  The lowest team score wins:   EXAMPLE  Sarah - 2nd place = 2 points  Jada - 14th place = 14 points  Kalee - 21st place = 21 points  Paula - 32nd place = 32 points  Riley - 43rd place = 43 points   TEAM SCORE = 112 points </vt:lpstr>
      <vt:lpstr>A perfect cross country score would look like:   1st place = 1 point  2nd place = 2 points  3rd place = 3 points  4th place = 4 points  5th place = 5 points   TEAM SCORE = 15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SVMS Cross Country</dc:title>
  <cp:lastModifiedBy>Eric Clark</cp:lastModifiedBy>
  <cp:revision>4</cp:revision>
  <dcterms:modified xsi:type="dcterms:W3CDTF">2021-08-11T14:53:00Z</dcterms:modified>
</cp:coreProperties>
</file>